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3" r:id="rId2"/>
    <p:sldId id="304" r:id="rId3"/>
    <p:sldId id="683" r:id="rId4"/>
    <p:sldId id="305" r:id="rId5"/>
    <p:sldId id="31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86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6" autoAdjust="0"/>
    <p:restoredTop sz="85305" autoAdjust="0"/>
  </p:normalViewPr>
  <p:slideViewPr>
    <p:cSldViewPr snapToGrid="0">
      <p:cViewPr varScale="1">
        <p:scale>
          <a:sx n="74" d="100"/>
          <a:sy n="74" d="100"/>
        </p:scale>
        <p:origin x="182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AFC28-767B-4A05-A30A-DBA6B423C719}" type="datetimeFigureOut">
              <a:rPr lang="fr-FR" smtClean="0"/>
              <a:t>02/02/2022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62574-9A40-4FFE-AFC8-34D5CC4FB7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99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SERVEURDISQUE1\Florence\LOGOS\Logos cepidc\logo_cepidc-seulv2\PNG\logo_cepidc_150dpi-rv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77875"/>
            <a:ext cx="216058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57x16mmH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06"/>
          <a:stretch>
            <a:fillRect/>
          </a:stretch>
        </p:blipFill>
        <p:spPr bwMode="auto">
          <a:xfrm>
            <a:off x="6146800" y="765175"/>
            <a:ext cx="2852738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215"/>
            <a:ext cx="7848600" cy="1927225"/>
          </a:xfrm>
        </p:spPr>
        <p:txBody>
          <a:bodyPr anchor="b">
            <a:noAutofit/>
          </a:bodyPr>
          <a:lstStyle>
            <a:lvl1pPr algn="ctr">
              <a:defRPr sz="4050" cap="none" baseline="0">
                <a:solidFill>
                  <a:srgbClr val="575F6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8577" y="4437531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498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SERVEURDISQUE1\Florence\LOGOS\Logos cepidc\Logo_cepidc_et_inserm\PNG\logo_cepidc_inserm_150dpi_blan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9" y="115888"/>
            <a:ext cx="15843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3529" y="85957"/>
            <a:ext cx="7056784" cy="4473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395537" y="836712"/>
            <a:ext cx="8352928" cy="5338920"/>
          </a:xfrm>
        </p:spPr>
        <p:txBody>
          <a:bodyPr>
            <a:noAutofit/>
          </a:bodyPr>
          <a:lstStyle>
            <a:lvl1pPr>
              <a:buClr>
                <a:srgbClr val="EF4E22"/>
              </a:buClr>
              <a:defRPr sz="2100">
                <a:solidFill>
                  <a:srgbClr val="575F6D"/>
                </a:solidFill>
              </a:defRPr>
            </a:lvl1pPr>
            <a:lvl2pPr marL="342900" indent="-137160">
              <a:buClr>
                <a:srgbClr val="EF4E22"/>
              </a:buClr>
              <a:buFont typeface="Arial" panose="020B0604020202020204" pitchFamily="34" charset="0"/>
              <a:buChar char="•"/>
              <a:defRPr sz="1800"/>
            </a:lvl2pPr>
            <a:lvl3pPr marL="625793" indent="-214313">
              <a:buClr>
                <a:srgbClr val="EF4E22"/>
              </a:buClr>
              <a:buFont typeface="Arial" panose="020B0604020202020204" pitchFamily="34" charset="0"/>
              <a:buChar char="−"/>
              <a:defRPr sz="1350" i="1"/>
            </a:lvl3pPr>
            <a:lvl4pPr>
              <a:buClr>
                <a:srgbClr val="EF4E22"/>
              </a:buClr>
              <a:defRPr sz="1350"/>
            </a:lvl4pPr>
            <a:lvl5pPr>
              <a:buClr>
                <a:srgbClr val="EF4E22"/>
              </a:buCl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SERVEURDISQUE1\Florence\LOGOS\Logos cepidc\Logo_cepidc_et_inserm\PNG\logo_cepidc_inserm_150dpi_blan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9" y="115888"/>
            <a:ext cx="15843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95289" y="1700213"/>
          <a:ext cx="8280400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60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9204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</a:txBody>
                  <a:tcPr marL="91434" marR="91434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marL="91434" marR="91434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marL="91434" marR="91434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41">
                <a:tc>
                  <a:txBody>
                    <a:bodyPr/>
                    <a:lstStyle/>
                    <a:p>
                      <a:r>
                        <a:rPr lang="fr-FR" dirty="0"/>
                        <a:t>x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4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4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74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3529" y="85608"/>
            <a:ext cx="7056784" cy="4473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395536" y="764704"/>
            <a:ext cx="8219256" cy="576064"/>
          </a:xfrm>
        </p:spPr>
        <p:txBody>
          <a:bodyPr/>
          <a:lstStyle>
            <a:lvl1pPr>
              <a:buClr>
                <a:srgbClr val="EF4E22"/>
              </a:buClr>
              <a:defRPr sz="2100">
                <a:solidFill>
                  <a:srgbClr val="575F6D"/>
                </a:solidFill>
              </a:defRPr>
            </a:lvl1pPr>
            <a:lvl2pPr marL="342900" indent="-137160">
              <a:buClr>
                <a:srgbClr val="EF4E22"/>
              </a:buClr>
              <a:buFont typeface="Arial" panose="020B0604020202020204" pitchFamily="34" charset="0"/>
              <a:buChar char="•"/>
              <a:defRPr sz="1800"/>
            </a:lvl2pPr>
            <a:lvl3pPr>
              <a:buClr>
                <a:srgbClr val="EF4E22"/>
              </a:buClr>
              <a:defRPr sz="1500"/>
            </a:lvl3pPr>
            <a:lvl4pPr>
              <a:buClr>
                <a:srgbClr val="EF4E22"/>
              </a:buClr>
              <a:defRPr sz="1350"/>
            </a:lvl4pPr>
            <a:lvl5pPr>
              <a:buClr>
                <a:srgbClr val="EF4E22"/>
              </a:buCl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3886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SERVEURDISQUE1\Florence\LOGOS\Logos cepidc\Logo_cepidc_et_inserm\PNG\logo_cepidc_inserm_150dpi_blan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9" y="115888"/>
            <a:ext cx="15843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85608"/>
            <a:ext cx="7056784" cy="4473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836712"/>
            <a:ext cx="4038600" cy="5338920"/>
          </a:xfrm>
        </p:spPr>
        <p:txBody>
          <a:bodyPr/>
          <a:lstStyle>
            <a:lvl1pPr>
              <a:buClr>
                <a:srgbClr val="EF4E22"/>
              </a:buClr>
              <a:defRPr sz="2100">
                <a:solidFill>
                  <a:srgbClr val="575F6D"/>
                </a:solidFill>
              </a:defRPr>
            </a:lvl1pPr>
            <a:lvl2pPr marL="342900" indent="-137160">
              <a:buClr>
                <a:srgbClr val="EF4E22"/>
              </a:buClr>
              <a:buFont typeface="Arial" panose="020B0604020202020204" pitchFamily="34" charset="0"/>
              <a:buChar char="•"/>
              <a:defRPr sz="1800"/>
            </a:lvl2pPr>
            <a:lvl3pPr marL="625793" indent="-214313">
              <a:buClr>
                <a:srgbClr val="EF4E22"/>
              </a:buClr>
              <a:buFont typeface="Arial" panose="020B0604020202020204" pitchFamily="34" charset="0"/>
              <a:buChar char="−"/>
              <a:defRPr sz="1350" i="1"/>
            </a:lvl3pPr>
            <a:lvl4pPr>
              <a:buClr>
                <a:srgbClr val="EF4E22"/>
              </a:buClr>
              <a:defRPr sz="1350"/>
            </a:lvl4pPr>
            <a:lvl5pPr>
              <a:buClr>
                <a:srgbClr val="EF4E22"/>
              </a:buCl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60032" y="836712"/>
            <a:ext cx="4038600" cy="5338920"/>
          </a:xfrm>
        </p:spPr>
        <p:txBody>
          <a:bodyPr/>
          <a:lstStyle>
            <a:lvl1pPr>
              <a:buClr>
                <a:srgbClr val="EF4E22"/>
              </a:buClr>
              <a:defRPr sz="2100">
                <a:solidFill>
                  <a:srgbClr val="575F6D"/>
                </a:solidFill>
              </a:defRPr>
            </a:lvl1pPr>
            <a:lvl2pPr marL="342900" indent="-137160">
              <a:buClr>
                <a:srgbClr val="EF4E22"/>
              </a:buClr>
              <a:buFont typeface="Arial" panose="020B0604020202020204" pitchFamily="34" charset="0"/>
              <a:buChar char="•"/>
              <a:defRPr sz="1800"/>
            </a:lvl2pPr>
            <a:lvl3pPr marL="625793" indent="-214313">
              <a:buClr>
                <a:srgbClr val="EF4E22"/>
              </a:buClr>
              <a:buFont typeface="Arial" panose="020B0604020202020204" pitchFamily="34" charset="0"/>
              <a:buChar char="−"/>
              <a:defRPr sz="1350" i="1"/>
            </a:lvl3pPr>
            <a:lvl4pPr>
              <a:buClr>
                <a:srgbClr val="EF4E22"/>
              </a:buClr>
              <a:defRPr sz="1350"/>
            </a:lvl4pPr>
            <a:lvl5pPr>
              <a:buClr>
                <a:srgbClr val="EF4E22"/>
              </a:buCl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8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8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 userDrawn="1"/>
        </p:nvSpPr>
        <p:spPr>
          <a:xfrm>
            <a:off x="323850" y="85727"/>
            <a:ext cx="7056438" cy="447675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3000" dirty="0">
                <a:solidFill>
                  <a:schemeClr val="bg1"/>
                </a:solidFill>
              </a:rPr>
              <a:t>Modifiez le style du titre</a:t>
            </a:r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7" name="Picture 2" descr="\\SERVEURDISQUE1\Florence\LOGOS\Logos cepidc\Logo_cepidc_et_inserm\PNG\logo_cepidc_inserm_150dpi_blan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9" y="115888"/>
            <a:ext cx="15843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059832" y="792080"/>
            <a:ext cx="5616624" cy="5577840"/>
          </a:xfrm>
        </p:spPr>
        <p:txBody>
          <a:bodyPr/>
          <a:lstStyle>
            <a:lvl1pPr>
              <a:buClr>
                <a:srgbClr val="EF4E22"/>
              </a:buClr>
              <a:defRPr sz="2100">
                <a:solidFill>
                  <a:srgbClr val="575F6D"/>
                </a:solidFill>
              </a:defRPr>
            </a:lvl1pPr>
            <a:lvl2pPr marL="342900" indent="-137160">
              <a:buClr>
                <a:srgbClr val="EF4E22"/>
              </a:buClr>
              <a:buFont typeface="Arial" panose="020B0604020202020204" pitchFamily="34" charset="0"/>
              <a:buChar char="•"/>
              <a:defRPr sz="1800"/>
            </a:lvl2pPr>
            <a:lvl3pPr>
              <a:buClr>
                <a:srgbClr val="EF4E22"/>
              </a:buClr>
              <a:defRPr sz="1500"/>
            </a:lvl3pPr>
            <a:lvl4pPr>
              <a:buClr>
                <a:srgbClr val="EF4E22"/>
              </a:buClr>
              <a:defRPr sz="1350"/>
            </a:lvl4pPr>
            <a:lvl5pPr>
              <a:buClr>
                <a:srgbClr val="EF4E22"/>
              </a:buCl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3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06294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2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93841F-CAA2-47CC-925A-D1CB0F6B9C91}" type="datetime1">
              <a:rPr lang="fr-FR"/>
              <a:pPr>
                <a:defRPr/>
              </a:pPr>
              <a:t>02/02/2022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2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2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5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182232A-615F-4A52-8CB7-BEE7B5DB0686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0" y="2"/>
            <a:ext cx="9144000" cy="620713"/>
          </a:xfrm>
          <a:prstGeom prst="rect">
            <a:avLst/>
          </a:prstGeom>
          <a:solidFill>
            <a:srgbClr val="EF4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8459788" y="6550027"/>
            <a:ext cx="684212" cy="3079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fr-FR" sz="900">
                <a:solidFill>
                  <a:srgbClr val="575F6D"/>
                </a:solidFill>
              </a:rPr>
              <a:t> </a:t>
            </a:r>
            <a:fld id="{5E377B12-4729-4F2D-AA3A-F195E0152DFF}" type="slidenum">
              <a:rPr lang="en-US" altLang="fr-FR" sz="900" smtClean="0">
                <a:solidFill>
                  <a:srgbClr val="575F6D"/>
                </a:solidFill>
              </a:rPr>
              <a:pPr algn="r" eaLnBrk="1" hangingPunct="1">
                <a:defRPr/>
              </a:pPr>
              <a:t>‹N°›</a:t>
            </a:fld>
            <a:endParaRPr lang="en-US" altLang="fr-FR" sz="900">
              <a:solidFill>
                <a:srgbClr val="575F6D"/>
              </a:solidFill>
            </a:endParaRPr>
          </a:p>
        </p:txBody>
      </p:sp>
      <p:sp>
        <p:nvSpPr>
          <p:cNvPr id="12" name="Date Placeholder 4"/>
          <p:cNvSpPr txBox="1">
            <a:spLocks/>
          </p:cNvSpPr>
          <p:nvPr userDrawn="1"/>
        </p:nvSpPr>
        <p:spPr>
          <a:xfrm>
            <a:off x="3995738" y="6550027"/>
            <a:ext cx="1152525" cy="30797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575F6D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1BAF306-C6B3-41E8-8A79-CB0BAB4ACD3B}" type="datetime1">
              <a:rPr lang="fr-FR" sz="900" smtClean="0">
                <a:latin typeface="+mn-lt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02/02/2022</a:t>
            </a:fld>
            <a:endParaRPr lang="en-US" sz="9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98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spc="-75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36922" indent="-13692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692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7688" indent="-13692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53666" indent="-13692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0588" indent="-102394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CEB74F-C5E1-4A1C-B3E0-2CDB37670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PAS : https://services.inserm.fr/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C882F12-3498-4AAD-ADB7-090B6965B4D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972344"/>
            <a:ext cx="4572000" cy="5067300"/>
          </a:xfrm>
        </p:spPr>
      </p:pic>
    </p:spTree>
    <p:extLst>
      <p:ext uri="{BB962C8B-B14F-4D97-AF65-F5344CB8AC3E}">
        <p14:creationId xmlns:p14="http://schemas.microsoft.com/office/powerpoint/2010/main" val="168611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52AE68-1D61-40E4-ABD8-465587E4A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AF9312F-CFFD-4F15-8A2A-45F11DCF56B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2083301"/>
            <a:ext cx="8353425" cy="2845385"/>
          </a:xfrm>
        </p:spPr>
      </p:pic>
    </p:spTree>
    <p:extLst>
      <p:ext uri="{BB962C8B-B14F-4D97-AF65-F5344CB8AC3E}">
        <p14:creationId xmlns:p14="http://schemas.microsoft.com/office/powerpoint/2010/main" val="47501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0729AC-FAD9-459C-8C5B-294692B7F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8CE4F2C-E698-46A7-BEE8-D23113F1C3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1424164"/>
            <a:ext cx="8353425" cy="4163660"/>
          </a:xfrm>
        </p:spPr>
      </p:pic>
    </p:spTree>
    <p:extLst>
      <p:ext uri="{BB962C8B-B14F-4D97-AF65-F5344CB8AC3E}">
        <p14:creationId xmlns:p14="http://schemas.microsoft.com/office/powerpoint/2010/main" val="2973211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BF7AB1-84E5-40E5-9DD7-2995AB755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AD49D9A9-75F0-41BA-B7CB-6894F29357D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1544909"/>
            <a:ext cx="8353425" cy="3922169"/>
          </a:xfrm>
        </p:spPr>
      </p:pic>
    </p:spTree>
    <p:extLst>
      <p:ext uri="{BB962C8B-B14F-4D97-AF65-F5344CB8AC3E}">
        <p14:creationId xmlns:p14="http://schemas.microsoft.com/office/powerpoint/2010/main" val="73783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C1CB27-1211-42DF-BECB-822AE5C9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38E83099-0E18-469F-830A-81B4748A5C3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1721358"/>
            <a:ext cx="8353425" cy="3569271"/>
          </a:xfrm>
        </p:spPr>
      </p:pic>
    </p:spTree>
    <p:extLst>
      <p:ext uri="{BB962C8B-B14F-4D97-AF65-F5344CB8AC3E}">
        <p14:creationId xmlns:p14="http://schemas.microsoft.com/office/powerpoint/2010/main" val="1139746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18658</TotalTime>
  <Words>10</Words>
  <Application>Microsoft Office PowerPoint</Application>
  <PresentationFormat>Affichage à l'écran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Clarté</vt:lpstr>
      <vt:lpstr>PAS : https://services.inserm.fr/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imbaud</dc:creator>
  <cp:lastModifiedBy>Geoffrey NORMAND</cp:lastModifiedBy>
  <cp:revision>259</cp:revision>
  <dcterms:created xsi:type="dcterms:W3CDTF">2020-02-12T16:07:25Z</dcterms:created>
  <dcterms:modified xsi:type="dcterms:W3CDTF">2022-02-02T14:50:54Z</dcterms:modified>
</cp:coreProperties>
</file>